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4000"/>
              <a:buNone/>
              <a:defRPr sz="4000"/>
            </a:lvl1pPr>
            <a:lvl2pPr lvl="1">
              <a:spcBef>
                <a:spcPts val="0"/>
              </a:spcBef>
              <a:buSzPts val="4000"/>
              <a:buNone/>
              <a:defRPr sz="4000"/>
            </a:lvl2pPr>
            <a:lvl3pPr lvl="2">
              <a:spcBef>
                <a:spcPts val="0"/>
              </a:spcBef>
              <a:buSzPts val="4000"/>
              <a:buNone/>
              <a:defRPr sz="4000"/>
            </a:lvl3pPr>
            <a:lvl4pPr lvl="3">
              <a:spcBef>
                <a:spcPts val="0"/>
              </a:spcBef>
              <a:buSzPts val="4000"/>
              <a:buNone/>
              <a:defRPr sz="4000"/>
            </a:lvl4pPr>
            <a:lvl5pPr lvl="4">
              <a:spcBef>
                <a:spcPts val="0"/>
              </a:spcBef>
              <a:buSzPts val="4000"/>
              <a:buNone/>
              <a:defRPr sz="4000"/>
            </a:lvl5pPr>
            <a:lvl6pPr lvl="5">
              <a:spcBef>
                <a:spcPts val="0"/>
              </a:spcBef>
              <a:buSzPts val="4000"/>
              <a:buNone/>
              <a:defRPr sz="4000"/>
            </a:lvl6pPr>
            <a:lvl7pPr lvl="6">
              <a:spcBef>
                <a:spcPts val="0"/>
              </a:spcBef>
              <a:buSzPts val="4000"/>
              <a:buNone/>
              <a:defRPr sz="4000"/>
            </a:lvl7pPr>
            <a:lvl8pPr lvl="7">
              <a:spcBef>
                <a:spcPts val="0"/>
              </a:spcBef>
              <a:buSzPts val="4000"/>
              <a:buNone/>
              <a:defRPr sz="4000"/>
            </a:lvl8pPr>
            <a:lvl9pPr lvl="8">
              <a:spcBef>
                <a:spcPts val="0"/>
              </a:spcBef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8000"/>
              <a:buNone/>
              <a:defRPr sz="8000"/>
            </a:lvl1pPr>
            <a:lvl2pPr lvl="1">
              <a:spcBef>
                <a:spcPts val="0"/>
              </a:spcBef>
              <a:buSzPts val="8000"/>
              <a:buNone/>
              <a:defRPr sz="8000"/>
            </a:lvl2pPr>
            <a:lvl3pPr lvl="2">
              <a:spcBef>
                <a:spcPts val="0"/>
              </a:spcBef>
              <a:buSzPts val="8000"/>
              <a:buNone/>
              <a:defRPr sz="8000"/>
            </a:lvl3pPr>
            <a:lvl4pPr lvl="3">
              <a:spcBef>
                <a:spcPts val="0"/>
              </a:spcBef>
              <a:buSzPts val="8000"/>
              <a:buNone/>
              <a:defRPr sz="8000"/>
            </a:lvl4pPr>
            <a:lvl5pPr lvl="4">
              <a:spcBef>
                <a:spcPts val="0"/>
              </a:spcBef>
              <a:buSzPts val="8000"/>
              <a:buNone/>
              <a:defRPr sz="8000"/>
            </a:lvl5pPr>
            <a:lvl6pPr lvl="5">
              <a:spcBef>
                <a:spcPts val="0"/>
              </a:spcBef>
              <a:buSzPts val="8000"/>
              <a:buNone/>
              <a:defRPr sz="8000"/>
            </a:lvl6pPr>
            <a:lvl7pPr lvl="6">
              <a:spcBef>
                <a:spcPts val="0"/>
              </a:spcBef>
              <a:buSzPts val="8000"/>
              <a:buNone/>
              <a:defRPr sz="8000"/>
            </a:lvl7pPr>
            <a:lvl8pPr lvl="7">
              <a:spcBef>
                <a:spcPts val="0"/>
              </a:spcBef>
              <a:buSzPts val="8000"/>
              <a:buNone/>
              <a:defRPr sz="8000"/>
            </a:lvl8pPr>
            <a:lvl9pPr lvl="8">
              <a:spcBef>
                <a:spcPts val="0"/>
              </a:spcBef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Система трекинга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ru"/>
              <a:t>местоположений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4771950" y="3367675"/>
            <a:ext cx="4069500" cy="6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1400"/>
              <a:t>Выполнил студент РК9-11М      Смирнов В. С.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ru" sz="1400"/>
              <a:t>Научный руководитель                       Урусов А. В.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Web-приложение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508000" y="1233525"/>
            <a:ext cx="2706300" cy="114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JavaScript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Material Design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ru" sz="1800"/>
              <a:t>Yandex.Maps API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625" y="892050"/>
            <a:ext cx="3191600" cy="2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325" y="2625813"/>
            <a:ext cx="57150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Android приложение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1297500" y="1404363"/>
            <a:ext cx="3455400" cy="98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Выполняет роль трекера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ru" sz="1800"/>
              <a:t>Material Design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864" y="915075"/>
            <a:ext cx="4298761" cy="22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25" y="2483975"/>
            <a:ext cx="5720125" cy="22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Исследовательская часть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Проблема энергоэффективности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25" y="1041150"/>
            <a:ext cx="1986104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854" y="1041150"/>
            <a:ext cx="1986104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idx="1" type="body"/>
          </p:nvPr>
        </p:nvSpPr>
        <p:spPr>
          <a:xfrm>
            <a:off x="2137025" y="4638675"/>
            <a:ext cx="1693500" cy="40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ru"/>
              <a:t>Интервал 10 секунд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5466150" y="4638675"/>
            <a:ext cx="1693500" cy="40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ru"/>
              <a:t>Интервал 30 секунд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Динамический интервал запросов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1297500" y="1493100"/>
            <a:ext cx="3922200" cy="215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 sz="1800"/>
              <a:t>Интервал зависит от того, стоит ли пользователь на месте или движется.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ru" sz="1800"/>
              <a:t>Чем дольше пользователь стоит на месте, тем больше становится интервал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0" y="969650"/>
            <a:ext cx="2215650" cy="393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Результаты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Система трекинга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50" y="1562100"/>
            <a:ext cx="5245949" cy="295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624" y="1272100"/>
            <a:ext cx="1986104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297500" y="393750"/>
            <a:ext cx="48690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Разрешенные зоны на карте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96" y="1460250"/>
            <a:ext cx="5685653" cy="31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890" y="683851"/>
            <a:ext cx="2214562" cy="393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Спасибо за внимание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Цель  работы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69246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Разработка системы трекинга местоположений на основе современных технологий получения геопозиции на мобильных устройствах на базе ОС Android.</a:t>
            </a: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>
              <a:spcBef>
                <a:spcPts val="0"/>
              </a:spcBef>
              <a:buNone/>
            </a:pPr>
            <a:r>
              <a:rPr lang="ru" sz="2200"/>
              <a:t>Исследование энергопотребления приложения, определяющего геопозицию, и его оптимизация.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Предпроектное исследование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Способы определения местоположения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1363200" y="1145150"/>
            <a:ext cx="3286200" cy="148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GPS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Базовые станции радиотелефонной связи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ru" sz="1800"/>
              <a:t>Wi-Fi сети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800" y="2874375"/>
            <a:ext cx="3395501" cy="177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700" y="985606"/>
            <a:ext cx="2797626" cy="20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750" y="3211506"/>
            <a:ext cx="2466930" cy="17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Роль систем трекинга местоположений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125" y="1897347"/>
            <a:ext cx="1959425" cy="19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300" y="1446425"/>
            <a:ext cx="4699975" cy="304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Концептуальное проектирование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Архитектура системы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75" y="939975"/>
            <a:ext cx="3367050" cy="40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>
            <p:ph idx="1" type="body"/>
          </p:nvPr>
        </p:nvSpPr>
        <p:spPr>
          <a:xfrm>
            <a:off x="1297500" y="1567950"/>
            <a:ext cx="3029400" cy="2007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Web-сервер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Web-приложение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Android-приложение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Nginx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mongoDB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ru" sz="1800"/>
              <a:t>ClickHouse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Техническое проектирование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Web-сервер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1297500" y="1727100"/>
            <a:ext cx="3403200" cy="214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C++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POCO C++ libraries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HTTP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REST API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Clickhouse C++ library</a:t>
            </a:r>
          </a:p>
          <a:p>
            <a:pPr indent="-342900" lvl="0" marL="457200">
              <a:spcBef>
                <a:spcPts val="0"/>
              </a:spcBef>
              <a:buSzPts val="1800"/>
              <a:buChar char="●"/>
            </a:pPr>
            <a:r>
              <a:rPr lang="ru" sz="1800"/>
              <a:t>mongoDB C++ library</a:t>
            </a:r>
          </a:p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4933200" y="1173350"/>
            <a:ext cx="3403200" cy="367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Методы API: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/api/signup POST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/api/session POST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/api/session GET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/api/session DELETE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/api/log POST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/api/track GET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/api/friends POST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/api/friends DELETE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/>
              <a:t>/api/areas POST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ru" sz="1800"/>
              <a:t>/api/areas DELETE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